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09DB-F114-E24C-AAE5-A9BB78FD3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8C331-8C05-6D41-802C-7CFB88E0A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95266-15B6-914A-B397-2B4DE70E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055A8-4056-5B42-B908-DF8808CA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EDDD-936B-D74F-AEA6-F03AD71F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EFD3-0EF1-8144-8CFF-BECF7217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EFE06-4698-E747-AAA5-E64A683B4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34DE2-2CEB-6B44-80BA-426C5336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127A-52CD-5349-9E6D-B4688EB0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18DFB-809A-CB49-8BC3-19607AAE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2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F0BCED-CC4B-8F45-9E6B-37F8A49D1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29ABB-AD98-E543-B1CD-150C56792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3DB56-7108-B24B-A28F-70A6F1EA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97090-F0B2-B649-A8D8-54349257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BB4-1CBA-9543-B8FB-C913AD0A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F8F2-19F8-4346-8F24-DD2BE1EC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DD85F-C82D-B845-BACD-B97855D2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D02B8-A801-D34C-BC6A-1A6B80CC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BA3D8-015A-D544-A9EC-373E3812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D2B81-436A-2041-80F3-9BB7BD22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6E59-DF8C-1648-895E-3D72DBCF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862CF-0E9F-2C4E-A005-BE8BA87C1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F70C9-A119-584C-978D-C38C3D87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7C055-C97D-674D-A424-A7AEA7C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193E-19AA-1B49-8B23-1CE3EDAA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5F71-E4D1-694F-B5CA-2722751F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EF200-299D-2C48-A831-8FD823E82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B172A-BB7D-B348-B401-B565B7788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65AE-F450-7D41-87B4-5ABFF2DE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D4771-9F13-7444-B131-F1787600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949CB-DF1F-9142-9C27-C84F32B7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4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053C-7B7A-C641-A064-745694E5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5C6DB-E1FD-5846-8BC9-56944192E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763CF-3419-5745-B607-E17BB83E9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DF5F3-D00F-2349-856D-34059495A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815A6-E71C-6541-B80C-9532F93CA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C0FE9-443F-C046-AFEE-3125B513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3A405-5448-D04F-A2BC-904A6AFA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91EFA-EF93-974A-A7F8-D8EDAC98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B776-DC76-1441-9385-AF0AF18A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EBEA0-19FF-9547-A225-88B7CB7C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5F7E1-5F76-2C4B-BED8-ACB9388EC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9ECA0-8FA4-ED49-9A7C-13C0E5C8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6A487-9887-044B-AD4A-C84C1330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F3EFC-D511-4846-990F-E43A2FFD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8DBD5-2473-4242-AF8E-6990C655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BC00-7A40-C84B-8017-790F1536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03F1B-1976-D748-B0CA-79D4E172C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67DF4-90B6-F249-9463-6F07DFD0E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333FE-9A0F-8B46-8632-36E0EBB9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A7D6A-A331-1A41-8A4A-039AE030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D42AC-438B-134C-8A4D-448146CE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2865-A217-5C44-85AD-ED9D90E6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BEFC1-ABF3-7749-AEA4-BBE8A5CF7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EF362-7582-5B49-9A57-219657749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1D4BB-0997-464F-9817-B3479F27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6BFBE-E861-9049-9BAE-EAE21E35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EAD2A-ED08-4E49-9FD3-20C370F0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4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A7A98-DB8B-6A4E-9B8C-1818D2BE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81E50-1D70-D948-A977-CDBE1C66B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AEAA5-9B42-604A-8F0B-47486ECBE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B596-0CA4-F34A-B3CC-C99399FBAF6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0E3FC-5E42-F64F-9D43-440DF6457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AADFA-73AD-BE49-A8E6-D5B6EA0BB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AB72-E101-174A-A10B-499AD43B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s://i.pinimg.com/564x/62/81/d7/6281d787c3ab30cedb244aa5e4d50257.jpg" TargetMode="External"/><Relationship Id="rId3" Type="http://schemas.openxmlformats.org/officeDocument/2006/relationships/image" Target="https://i.pinimg.com/564x/ce/80/92/ce80926b069ea51065a52e2ab074a95b.jpg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https://i.pinimg.com/564x/26/e9/9b/26e99b21dec661495d7029177f2ad24d.jpg" TargetMode="External"/><Relationship Id="rId10" Type="http://schemas.openxmlformats.org/officeDocument/2006/relationships/image" Target="http://mswilsonmathclass.weebly.com/uploads/2/4/6/7/24673037/8648693_orig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F57712-574B-E14E-8E49-BFB0F28EBC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83170" y="-3904095"/>
            <a:ext cx="61760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0EFA596E-FFF6-FB43-BF59-3427DB7BB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7" y="-1"/>
            <a:ext cx="3010829" cy="400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453753E2-9B5E-8047-88B6-9B6B64A78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088" y="-1"/>
            <a:ext cx="60087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2">
            <a:extLst>
              <a:ext uri="{FF2B5EF4-FFF2-40B4-BE49-F238E27FC236}">
                <a16:creationId xmlns:a16="http://schemas.microsoft.com/office/drawing/2014/main" id="{7E5BE71D-B3F1-C64B-AAAC-1AA3FEEF8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76" y="-21673"/>
            <a:ext cx="3189856" cy="444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3D0E6A3A-D4AC-924B-B453-5C8BD4095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C41B60-E83C-8E4A-A9CF-C34CE31D0F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978" y="3729252"/>
            <a:ext cx="4984033" cy="37379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>
            <a:extLst>
              <a:ext uri="{FF2B5EF4-FFF2-40B4-BE49-F238E27FC236}">
                <a16:creationId xmlns:a16="http://schemas.microsoft.com/office/drawing/2014/main" id="{F463C59D-862D-5B4B-89CF-9A28B91AAA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01758" y="-3356518"/>
            <a:ext cx="61607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4">
            <a:extLst>
              <a:ext uri="{FF2B5EF4-FFF2-40B4-BE49-F238E27FC236}">
                <a16:creationId xmlns:a16="http://schemas.microsoft.com/office/drawing/2014/main" id="{BE856363-B594-3E4C-866E-1F254008F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519" y="-310953"/>
            <a:ext cx="3240823" cy="431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2">
            <a:extLst>
              <a:ext uri="{FF2B5EF4-FFF2-40B4-BE49-F238E27FC236}">
                <a16:creationId xmlns:a16="http://schemas.microsoft.com/office/drawing/2014/main" id="{23A9A7B7-B330-1C4A-BB86-6FF7CF57D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5" descr="Unit Circle Art - Ms. Wilson's Math Classes">
            <a:extLst>
              <a:ext uri="{FF2B5EF4-FFF2-40B4-BE49-F238E27FC236}">
                <a16:creationId xmlns:a16="http://schemas.microsoft.com/office/drawing/2014/main" id="{053D44FE-163A-AA42-B1A4-B8CD79613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354" y="-21673"/>
            <a:ext cx="2973056" cy="39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4">
            <a:extLst>
              <a:ext uri="{FF2B5EF4-FFF2-40B4-BE49-F238E27FC236}">
                <a16:creationId xmlns:a16="http://schemas.microsoft.com/office/drawing/2014/main" id="{39309965-F20F-E84F-8EA8-F8FC5B5C7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81421D-0612-1545-A4B2-8FDFCB93C2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552" y="3820261"/>
            <a:ext cx="4550454" cy="3414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E3F5D7-B2F4-B546-BADF-517763BEBFC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19890"/>
          <a:stretch/>
        </p:blipFill>
        <p:spPr>
          <a:xfrm>
            <a:off x="-659045" y="3774969"/>
            <a:ext cx="3774809" cy="345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8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Elyssa B</dc:creator>
  <cp:lastModifiedBy>Elyssa B</cp:lastModifiedBy>
  <cp:revision>1</cp:revision>
  <dcterms:created xsi:type="dcterms:W3CDTF">2022-03-22T18:15:39Z</dcterms:created>
  <dcterms:modified xsi:type="dcterms:W3CDTF">2022-03-22T18:22:02Z</dcterms:modified>
</cp:coreProperties>
</file>