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4FA2-7150-2E45-B5C6-04B351E2E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36B88-C811-8B43-B33D-27693EF5C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48BE3-4BB7-984D-B626-8D47E7E70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78C04-1EAF-D14D-8F4F-E8F0D062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22D1C-C667-8743-B16F-57CD03EE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8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3F2A-5A3F-F444-94ED-B1723906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8F7EB-60B6-4545-B0BC-216973C8E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B95DD-8D3F-5749-8FBE-7DFDC1A8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68D73-6602-2743-AEBE-AB81542F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C8EDB-AEC5-8247-AE16-732205DE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814EF6-83F2-B148-939C-3BB47308B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1C9B1-FA48-7547-B1B3-EB3EB7E8B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2036-8CD7-1148-AC6F-1B55D3A3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99FBF-BFFB-6F41-AF15-1B2057F3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ACAE5-1D48-9B40-9F38-6AC851F8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4C830-E3D8-0741-99F2-3DA9178C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1EBEC-B395-E54A-8AF0-435D256A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7EC8F-637B-2D4A-A4F2-61A5C369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242DB-520D-7647-A208-D1F131C9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EF25F-187E-B649-BF71-C3A260F0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7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868E3-20F5-514D-84A3-5C56A2F6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1F606-BEC9-564F-8668-4016FE919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250B8-E2C3-3444-B589-4C3C4D16C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FE3B-533D-9C47-9811-63D1DDE8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FC03-3941-EC43-89D7-B82C7F4A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57A5-EFE4-FF48-833E-804994A6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225E4-1003-B247-BCA8-97B8A73E4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84413-A109-CC42-9F2A-00FBBFCFF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D9DC5-C762-5640-9BC9-05C9CAE3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CC5DA-4CC9-6F44-BEAF-72A7C47A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C7485-DBB0-0A44-8434-F6AE423A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0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022E-F9AA-F547-B516-7CCE6367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F2752-F7B3-B04B-AB5D-F0F0B8999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AE0C8-D1D7-664E-A751-966682A9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33FC9-2B4F-B243-89AC-F21942025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5F764-3CC0-8141-911C-86569766A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83C85-0309-E44E-A971-BAE2AC8D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37FA0-9335-7B46-9729-AFE28B7E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87F0C-1BEA-7048-9698-28D7A10D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3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829D0-F5F6-2348-88E6-BDAF11D0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59B5D-D019-2942-936B-7319F9AB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5C425-0499-5148-B6C0-9590D56C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FA071-1DDC-7145-91B9-09C7BE57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5559A-5F40-4F4F-A566-675B418B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19FA6-D051-AD46-B8A4-6FDF40B2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F8CC4-1EE9-4E44-B63C-441D6E7B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C2F8-BEC7-EB4F-AC04-0B8C9427A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433C0-B738-AF4C-BF88-DE5E049B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69BC2-0F0E-3C4C-80F9-622C41AC2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DC556-1A02-8E40-9072-0170EB54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4F783-F829-FD44-91DD-DCAC2F03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843DF-C4AC-5442-8BD6-93C7C18D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6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17A7-84D3-A24E-922A-F9022A511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8B300-D8D6-874C-98F8-08A3F3935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A336D-5481-BA4A-8DF5-A205E441E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B90D3-569A-BA44-AE87-4750B637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022B-E515-384F-BA90-9F68B85C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7735A-5DD5-4740-93E6-67C7E9718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F2899-FEEB-444B-A257-7997D099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9C0CC-489D-254B-BCF8-110818A6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EF24B-D97D-F24D-B4D7-82B47081E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E1B0-99E1-EE41-A84C-7FCA836EE492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2E32B-0C3A-1542-8171-BE110039D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852E9-EF5A-694C-B1D2-EE3D71033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5D47-0300-5B4F-91EA-105F0A98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DFBA-A015-C645-AF3D-80E702A5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68" y="0"/>
            <a:ext cx="10515600" cy="1325563"/>
          </a:xfrm>
        </p:spPr>
        <p:txBody>
          <a:bodyPr/>
          <a:lstStyle/>
          <a:p>
            <a:r>
              <a:rPr lang="en-US" dirty="0"/>
              <a:t>Unit 6 Test: Unit Circle</a:t>
            </a:r>
            <a:br>
              <a:rPr lang="en-US" dirty="0"/>
            </a:br>
            <a:r>
              <a:rPr lang="en-US" dirty="0"/>
              <a:t>Test Corrections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B8CD-94EC-8B49-AB5C-1F4B8BA05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61"/>
            <a:ext cx="10515600" cy="2701770"/>
          </a:xfrm>
        </p:spPr>
        <p:txBody>
          <a:bodyPr/>
          <a:lstStyle/>
          <a:p>
            <a:r>
              <a:rPr lang="en-US" dirty="0"/>
              <a:t>Students will get up to half points back on test problems that they have redone correctly.</a:t>
            </a:r>
          </a:p>
          <a:p>
            <a:r>
              <a:rPr lang="en-US" dirty="0"/>
              <a:t>Students must complete test corrections on a separate sheet of paper and staple their corrections to their test, and turn them in to the box. </a:t>
            </a:r>
          </a:p>
          <a:p>
            <a:r>
              <a:rPr lang="en-US" dirty="0"/>
              <a:t>Each correction needs to have a sentence explaining why you didn’t get the correct answer or why you didn’t know how to do it.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5BE112-BF06-1A4E-BFF4-F923A7C18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73427"/>
              </p:ext>
            </p:extLst>
          </p:nvPr>
        </p:nvGraphicFramePr>
        <p:xfrm>
          <a:off x="1" y="3947530"/>
          <a:ext cx="4011960" cy="197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829">
                  <a:extLst>
                    <a:ext uri="{9D8B030D-6E8A-4147-A177-3AD203B41FA5}">
                      <a16:colId xmlns:a16="http://schemas.microsoft.com/office/drawing/2014/main" val="2040495762"/>
                    </a:ext>
                  </a:extLst>
                </a:gridCol>
                <a:gridCol w="1224040">
                  <a:extLst>
                    <a:ext uri="{9D8B030D-6E8A-4147-A177-3AD203B41FA5}">
                      <a16:colId xmlns:a16="http://schemas.microsoft.com/office/drawing/2014/main" val="31359519"/>
                    </a:ext>
                  </a:extLst>
                </a:gridCol>
                <a:gridCol w="709091">
                  <a:extLst>
                    <a:ext uri="{9D8B030D-6E8A-4147-A177-3AD203B41FA5}">
                      <a16:colId xmlns:a16="http://schemas.microsoft.com/office/drawing/2014/main" val="3564765372"/>
                    </a:ext>
                  </a:extLst>
                </a:gridCol>
              </a:tblGrid>
              <a:tr h="340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 Breakdown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Problem        Point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58067"/>
                  </a:ext>
                </a:extLst>
              </a:tr>
              <a:tr h="340276">
                <a:tc rowSpan="4">
                  <a:txBody>
                    <a:bodyPr/>
                    <a:lstStyle/>
                    <a:p>
                      <a:r>
                        <a:rPr lang="en-US" dirty="0"/>
                        <a:t>Unit 6 Test: I can convert from degrees/radians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935293"/>
                  </a:ext>
                </a:extLst>
              </a:tr>
              <a:tr h="3402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07229"/>
                  </a:ext>
                </a:extLst>
              </a:tr>
              <a:tr h="3402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782837"/>
                  </a:ext>
                </a:extLst>
              </a:tr>
              <a:tr h="512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0822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C4301B-331D-3445-A003-421E88F98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63793"/>
              </p:ext>
            </p:extLst>
          </p:nvPr>
        </p:nvGraphicFramePr>
        <p:xfrm>
          <a:off x="4090020" y="3947530"/>
          <a:ext cx="4011960" cy="197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829">
                  <a:extLst>
                    <a:ext uri="{9D8B030D-6E8A-4147-A177-3AD203B41FA5}">
                      <a16:colId xmlns:a16="http://schemas.microsoft.com/office/drawing/2014/main" val="2040495762"/>
                    </a:ext>
                  </a:extLst>
                </a:gridCol>
                <a:gridCol w="1224040">
                  <a:extLst>
                    <a:ext uri="{9D8B030D-6E8A-4147-A177-3AD203B41FA5}">
                      <a16:colId xmlns:a16="http://schemas.microsoft.com/office/drawing/2014/main" val="31359519"/>
                    </a:ext>
                  </a:extLst>
                </a:gridCol>
                <a:gridCol w="709091">
                  <a:extLst>
                    <a:ext uri="{9D8B030D-6E8A-4147-A177-3AD203B41FA5}">
                      <a16:colId xmlns:a16="http://schemas.microsoft.com/office/drawing/2014/main" val="3564765372"/>
                    </a:ext>
                  </a:extLst>
                </a:gridCol>
              </a:tblGrid>
              <a:tr h="340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 Breakdown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Problem        Point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58067"/>
                  </a:ext>
                </a:extLst>
              </a:tr>
              <a:tr h="340276">
                <a:tc rowSpan="4">
                  <a:txBody>
                    <a:bodyPr/>
                    <a:lstStyle/>
                    <a:p>
                      <a:r>
                        <a:rPr lang="en-US" dirty="0"/>
                        <a:t>Unit 6 Test: I can solve for angles &amp; trig ratios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(2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935293"/>
                  </a:ext>
                </a:extLst>
              </a:tr>
              <a:tr h="3402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 (2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07229"/>
                  </a:ext>
                </a:extLst>
              </a:tr>
              <a:tr h="3402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782837"/>
                  </a:ext>
                </a:extLst>
              </a:tr>
              <a:tr h="512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08222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DF991F-F189-8849-8AD2-58A9A2025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320847"/>
              </p:ext>
            </p:extLst>
          </p:nvPr>
        </p:nvGraphicFramePr>
        <p:xfrm>
          <a:off x="8180040" y="3947531"/>
          <a:ext cx="401196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829">
                  <a:extLst>
                    <a:ext uri="{9D8B030D-6E8A-4147-A177-3AD203B41FA5}">
                      <a16:colId xmlns:a16="http://schemas.microsoft.com/office/drawing/2014/main" val="2040495762"/>
                    </a:ext>
                  </a:extLst>
                </a:gridCol>
                <a:gridCol w="1224040">
                  <a:extLst>
                    <a:ext uri="{9D8B030D-6E8A-4147-A177-3AD203B41FA5}">
                      <a16:colId xmlns:a16="http://schemas.microsoft.com/office/drawing/2014/main" val="31359519"/>
                    </a:ext>
                  </a:extLst>
                </a:gridCol>
                <a:gridCol w="709091">
                  <a:extLst>
                    <a:ext uri="{9D8B030D-6E8A-4147-A177-3AD203B41FA5}">
                      <a16:colId xmlns:a16="http://schemas.microsoft.com/office/drawing/2014/main" val="3564765372"/>
                    </a:ext>
                  </a:extLst>
                </a:gridCol>
              </a:tblGrid>
              <a:tr h="340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 Breakdown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Problem        Point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58067"/>
                  </a:ext>
                </a:extLst>
              </a:tr>
              <a:tr h="340276">
                <a:tc rowSpan="2">
                  <a:txBody>
                    <a:bodyPr/>
                    <a:lstStyle/>
                    <a:p>
                      <a:r>
                        <a:rPr lang="en-US" dirty="0"/>
                        <a:t>Unit 6 Test: I can evaluate reciprocal trig ratios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935293"/>
                  </a:ext>
                </a:extLst>
              </a:tr>
              <a:tr h="3402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07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50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159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Unit 6 Test: Unit Circle Test Corrections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Test: Unit Circle Test Corrections</dc:title>
  <dc:creator>Elyssa B</dc:creator>
  <cp:lastModifiedBy>Elyssa B</cp:lastModifiedBy>
  <cp:revision>1</cp:revision>
  <dcterms:created xsi:type="dcterms:W3CDTF">2022-04-01T16:45:22Z</dcterms:created>
  <dcterms:modified xsi:type="dcterms:W3CDTF">2022-04-01T16:52:35Z</dcterms:modified>
</cp:coreProperties>
</file>